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/>
    <p:restoredTop sz="94648"/>
  </p:normalViewPr>
  <p:slideViewPr>
    <p:cSldViewPr snapToGrid="0">
      <p:cViewPr varScale="1">
        <p:scale>
          <a:sx n="81" d="100"/>
          <a:sy n="81" d="100"/>
        </p:scale>
        <p:origin x="2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08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41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3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20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12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44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58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96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7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29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7F379-EC9C-5F46-BD0E-5642187FA039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0E6F2-33EB-5F4B-BF13-84ADA519D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7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CC4810-907F-5C9C-66BB-1DE33241AD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68616FC-FDB2-6AE3-2DEF-35CC2DE246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5D949A0-F742-FD38-AD04-B2A531B73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533"/>
            <a:ext cx="6858000" cy="9704934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B7681C-341A-C055-C9C5-5B963218ECB6}"/>
              </a:ext>
            </a:extLst>
          </p:cNvPr>
          <p:cNvSpPr txBox="1"/>
          <p:nvPr/>
        </p:nvSpPr>
        <p:spPr>
          <a:xfrm>
            <a:off x="1292770" y="7468472"/>
            <a:ext cx="4613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申込窓口：○○課</a:t>
            </a:r>
            <a:endParaRPr kumimoji="1" lang="en-US" altLang="ja-JP" b="1" dirty="0"/>
          </a:p>
          <a:p>
            <a:r>
              <a:rPr kumimoji="1" lang="ja-JP" altLang="en-US" b="1"/>
              <a:t>連</a:t>
            </a:r>
            <a:r>
              <a:rPr kumimoji="1" lang="en-US" altLang="ja-JP" b="1" dirty="0"/>
              <a:t>  </a:t>
            </a:r>
            <a:r>
              <a:rPr kumimoji="1" lang="ja-JP" altLang="en-US" b="1"/>
              <a:t>絡</a:t>
            </a:r>
            <a:r>
              <a:rPr kumimoji="1" lang="en-US" altLang="ja-JP" b="1" dirty="0"/>
              <a:t>  </a:t>
            </a:r>
            <a:r>
              <a:rPr kumimoji="1" lang="ja-JP" altLang="en-US" b="1"/>
              <a:t>先：０００ー０００ー００００</a:t>
            </a:r>
            <a:endParaRPr kumimoji="1" lang="en-US" altLang="ja-JP" b="1" dirty="0"/>
          </a:p>
          <a:p>
            <a:r>
              <a:rPr kumimoji="1" lang="ja-JP" altLang="en-US" b="1"/>
              <a:t>締め切り：</a:t>
            </a:r>
            <a:r>
              <a:rPr kumimoji="1" lang="en-US" altLang="ja-JP" b="1" dirty="0"/>
              <a:t>2023</a:t>
            </a:r>
            <a:r>
              <a:rPr kumimoji="1" lang="ja-JP" altLang="en-US" b="1"/>
              <a:t>年</a:t>
            </a:r>
            <a:r>
              <a:rPr kumimoji="1" lang="en-US" altLang="ja-JP" sz="2800" b="1" dirty="0"/>
              <a:t>10</a:t>
            </a:r>
            <a:r>
              <a:rPr kumimoji="1" lang="ja-JP" altLang="en-US" b="1"/>
              <a:t>月</a:t>
            </a:r>
            <a:r>
              <a:rPr kumimoji="1" lang="en-US" altLang="ja-JP" sz="2800" b="1" dirty="0"/>
              <a:t>○</a:t>
            </a:r>
            <a:r>
              <a:rPr kumimoji="1" lang="ja-JP" altLang="en-US" b="1"/>
              <a:t>日（</a:t>
            </a:r>
            <a:r>
              <a:rPr kumimoji="1" lang="en-US" altLang="ja-JP" b="1" dirty="0"/>
              <a:t>○</a:t>
            </a:r>
            <a:r>
              <a:rPr kumimoji="1" lang="ja-JP" altLang="en-US" b="1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26352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</TotalTime>
  <Words>20</Words>
  <Application>Microsoft Macintosh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健一 田中</dc:creator>
  <cp:lastModifiedBy>健一 田中</cp:lastModifiedBy>
  <cp:revision>2</cp:revision>
  <cp:lastPrinted>2023-07-27T01:19:38Z</cp:lastPrinted>
  <dcterms:created xsi:type="dcterms:W3CDTF">2023-07-27T00:29:03Z</dcterms:created>
  <dcterms:modified xsi:type="dcterms:W3CDTF">2023-07-27T01:20:59Z</dcterms:modified>
</cp:coreProperties>
</file>